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440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106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639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05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712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771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88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847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236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700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683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92AB-DC21-4D46-88BB-4D0445BE5BB1}" type="datetimeFigureOut">
              <a:rPr lang="ar-IQ" smtClean="0"/>
              <a:t>29/01/1441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13F4-266C-409D-891D-A19F9B5596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91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04"/>
            <a:ext cx="9144000" cy="69545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URINE MICROSCOPIC EXAMINATION</a:t>
            </a:r>
            <a:endParaRPr lang="ar-IQ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3" y="978794"/>
            <a:ext cx="11642502" cy="567958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13" y="978794"/>
            <a:ext cx="11642501" cy="5679583"/>
          </a:xfrm>
        </p:spPr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511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154546"/>
            <a:ext cx="11964473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3" y="121657"/>
            <a:ext cx="11951593" cy="383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" y="4096175"/>
            <a:ext cx="11951593" cy="21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210446"/>
            <a:ext cx="11831392" cy="36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6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180304"/>
            <a:ext cx="11977352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206062"/>
            <a:ext cx="11912958" cy="63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4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54545"/>
            <a:ext cx="11977352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54546"/>
            <a:ext cx="11964473" cy="65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9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03030"/>
            <a:ext cx="11912957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9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122770"/>
            <a:ext cx="11835686" cy="339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" y="4169082"/>
            <a:ext cx="11835686" cy="251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239694"/>
            <a:ext cx="11938715" cy="2952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" y="3807860"/>
            <a:ext cx="11938715" cy="283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0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0" y="171625"/>
            <a:ext cx="10517905" cy="2934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614" y="2588055"/>
            <a:ext cx="3658402" cy="42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90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URINE MICROSCOPIC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URINE MICROSCOPIC EXAMINATION</dc:title>
  <dc:creator>DR.Ahmed Saker 2O14</dc:creator>
  <cp:lastModifiedBy>DR.Ahmed Saker 2O14</cp:lastModifiedBy>
  <cp:revision>15</cp:revision>
  <dcterms:created xsi:type="dcterms:W3CDTF">2019-09-25T17:04:11Z</dcterms:created>
  <dcterms:modified xsi:type="dcterms:W3CDTF">2019-09-28T22:40:01Z</dcterms:modified>
</cp:coreProperties>
</file>